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7" r:id="rId2"/>
    <p:sldId id="281" r:id="rId3"/>
    <p:sldId id="282" r:id="rId4"/>
    <p:sldId id="279" r:id="rId5"/>
    <p:sldId id="278" r:id="rId6"/>
    <p:sldId id="280" r:id="rId7"/>
    <p:sldId id="283" r:id="rId8"/>
  </p:sldIdLst>
  <p:sldSz cx="12192000" cy="6858000"/>
  <p:notesSz cx="6858000" cy="9144000"/>
  <p:defaultTextStyle>
    <a:defPPr rtl="0"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14" autoAdjust="0"/>
  </p:normalViewPr>
  <p:slideViewPr>
    <p:cSldViewPr snapToGrid="0">
      <p:cViewPr varScale="1">
        <p:scale>
          <a:sx n="68" d="100"/>
          <a:sy n="68" d="100"/>
        </p:scale>
        <p:origin x="500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e Tekku" userId="3502ea98-8aa3-4ee1-8165-57f343c4271a" providerId="ADAL" clId="{B699168F-1CE2-4669-9025-8B65E809BF21}"/>
    <pc:docChg chg="undo custSel addSld delSld modSld">
      <pc:chgData name="Age Tekku" userId="3502ea98-8aa3-4ee1-8165-57f343c4271a" providerId="ADAL" clId="{B699168F-1CE2-4669-9025-8B65E809BF21}" dt="2023-09-26T11:50:11.666" v="385" actId="47"/>
      <pc:docMkLst>
        <pc:docMk/>
      </pc:docMkLst>
      <pc:sldChg chg="del">
        <pc:chgData name="Age Tekku" userId="3502ea98-8aa3-4ee1-8165-57f343c4271a" providerId="ADAL" clId="{B699168F-1CE2-4669-9025-8B65E809BF21}" dt="2023-09-26T11:49:56.859" v="377" actId="47"/>
        <pc:sldMkLst>
          <pc:docMk/>
          <pc:sldMk cId="579920876" sldId="268"/>
        </pc:sldMkLst>
      </pc:sldChg>
      <pc:sldChg chg="del">
        <pc:chgData name="Age Tekku" userId="3502ea98-8aa3-4ee1-8165-57f343c4271a" providerId="ADAL" clId="{B699168F-1CE2-4669-9025-8B65E809BF21}" dt="2023-09-26T11:49:59.727" v="379" actId="47"/>
        <pc:sldMkLst>
          <pc:docMk/>
          <pc:sldMk cId="2557302982" sldId="269"/>
        </pc:sldMkLst>
      </pc:sldChg>
      <pc:sldChg chg="del">
        <pc:chgData name="Age Tekku" userId="3502ea98-8aa3-4ee1-8165-57f343c4271a" providerId="ADAL" clId="{B699168F-1CE2-4669-9025-8B65E809BF21}" dt="2023-09-26T11:49:58.676" v="378" actId="47"/>
        <pc:sldMkLst>
          <pc:docMk/>
          <pc:sldMk cId="1181435729" sldId="270"/>
        </pc:sldMkLst>
      </pc:sldChg>
      <pc:sldChg chg="del">
        <pc:chgData name="Age Tekku" userId="3502ea98-8aa3-4ee1-8165-57f343c4271a" providerId="ADAL" clId="{B699168F-1CE2-4669-9025-8B65E809BF21}" dt="2023-09-26T11:50:00.897" v="380" actId="47"/>
        <pc:sldMkLst>
          <pc:docMk/>
          <pc:sldMk cId="3963179634" sldId="271"/>
        </pc:sldMkLst>
      </pc:sldChg>
      <pc:sldChg chg="del">
        <pc:chgData name="Age Tekku" userId="3502ea98-8aa3-4ee1-8165-57f343c4271a" providerId="ADAL" clId="{B699168F-1CE2-4669-9025-8B65E809BF21}" dt="2023-09-26T11:50:02.040" v="381" actId="47"/>
        <pc:sldMkLst>
          <pc:docMk/>
          <pc:sldMk cId="114670211" sldId="272"/>
        </pc:sldMkLst>
      </pc:sldChg>
      <pc:sldChg chg="del">
        <pc:chgData name="Age Tekku" userId="3502ea98-8aa3-4ee1-8165-57f343c4271a" providerId="ADAL" clId="{B699168F-1CE2-4669-9025-8B65E809BF21}" dt="2023-09-26T11:50:07.049" v="382" actId="47"/>
        <pc:sldMkLst>
          <pc:docMk/>
          <pc:sldMk cId="1940049094" sldId="273"/>
        </pc:sldMkLst>
      </pc:sldChg>
      <pc:sldChg chg="del">
        <pc:chgData name="Age Tekku" userId="3502ea98-8aa3-4ee1-8165-57f343c4271a" providerId="ADAL" clId="{B699168F-1CE2-4669-9025-8B65E809BF21}" dt="2023-09-26T11:50:08.706" v="383" actId="47"/>
        <pc:sldMkLst>
          <pc:docMk/>
          <pc:sldMk cId="908817056" sldId="274"/>
        </pc:sldMkLst>
      </pc:sldChg>
      <pc:sldChg chg="del">
        <pc:chgData name="Age Tekku" userId="3502ea98-8aa3-4ee1-8165-57f343c4271a" providerId="ADAL" clId="{B699168F-1CE2-4669-9025-8B65E809BF21}" dt="2023-09-26T11:50:09.834" v="384" actId="47"/>
        <pc:sldMkLst>
          <pc:docMk/>
          <pc:sldMk cId="1593453088" sldId="275"/>
        </pc:sldMkLst>
      </pc:sldChg>
      <pc:sldChg chg="del">
        <pc:chgData name="Age Tekku" userId="3502ea98-8aa3-4ee1-8165-57f343c4271a" providerId="ADAL" clId="{B699168F-1CE2-4669-9025-8B65E809BF21}" dt="2023-09-26T11:50:11.666" v="385" actId="47"/>
        <pc:sldMkLst>
          <pc:docMk/>
          <pc:sldMk cId="3392644443" sldId="276"/>
        </pc:sldMkLst>
      </pc:sldChg>
      <pc:sldChg chg="modSp mod">
        <pc:chgData name="Age Tekku" userId="3502ea98-8aa3-4ee1-8165-57f343c4271a" providerId="ADAL" clId="{B699168F-1CE2-4669-9025-8B65E809BF21}" dt="2023-09-26T11:36:52.186" v="368" actId="20577"/>
        <pc:sldMkLst>
          <pc:docMk/>
          <pc:sldMk cId="2479343589" sldId="278"/>
        </pc:sldMkLst>
        <pc:spChg chg="mod">
          <ac:chgData name="Age Tekku" userId="3502ea98-8aa3-4ee1-8165-57f343c4271a" providerId="ADAL" clId="{B699168F-1CE2-4669-9025-8B65E809BF21}" dt="2023-09-26T11:12:23.392" v="14" actId="20577"/>
          <ac:spMkLst>
            <pc:docMk/>
            <pc:sldMk cId="2479343589" sldId="278"/>
            <ac:spMk id="2" creationId="{8299D100-EFCD-530E-8B25-2C5F02D51D82}"/>
          </ac:spMkLst>
        </pc:spChg>
        <pc:spChg chg="mod">
          <ac:chgData name="Age Tekku" userId="3502ea98-8aa3-4ee1-8165-57f343c4271a" providerId="ADAL" clId="{B699168F-1CE2-4669-9025-8B65E809BF21}" dt="2023-09-26T11:36:52.186" v="368" actId="20577"/>
          <ac:spMkLst>
            <pc:docMk/>
            <pc:sldMk cId="2479343589" sldId="278"/>
            <ac:spMk id="3" creationId="{4FAB4C00-1988-6BF0-18F2-51815382DD7C}"/>
          </ac:spMkLst>
        </pc:spChg>
      </pc:sldChg>
      <pc:sldChg chg="addSp modSp new">
        <pc:chgData name="Age Tekku" userId="3502ea98-8aa3-4ee1-8165-57f343c4271a" providerId="ADAL" clId="{B699168F-1CE2-4669-9025-8B65E809BF21}" dt="2023-09-26T11:15:07.526" v="87" actId="931"/>
        <pc:sldMkLst>
          <pc:docMk/>
          <pc:sldMk cId="4169963701" sldId="280"/>
        </pc:sldMkLst>
        <pc:picChg chg="add mod">
          <ac:chgData name="Age Tekku" userId="3502ea98-8aa3-4ee1-8165-57f343c4271a" providerId="ADAL" clId="{B699168F-1CE2-4669-9025-8B65E809BF21}" dt="2023-09-26T11:15:07.526" v="87" actId="931"/>
          <ac:picMkLst>
            <pc:docMk/>
            <pc:sldMk cId="4169963701" sldId="280"/>
            <ac:picMk id="3" creationId="{A77D6399-743A-0CC7-B4C2-A3193B3EEFC6}"/>
          </ac:picMkLst>
        </pc:picChg>
      </pc:sldChg>
      <pc:sldChg chg="modSp new mod">
        <pc:chgData name="Age Tekku" userId="3502ea98-8aa3-4ee1-8165-57f343c4271a" providerId="ADAL" clId="{B699168F-1CE2-4669-9025-8B65E809BF21}" dt="2023-09-26T11:31:58.600" v="309" actId="6549"/>
        <pc:sldMkLst>
          <pc:docMk/>
          <pc:sldMk cId="2852600811" sldId="281"/>
        </pc:sldMkLst>
        <pc:spChg chg="mod">
          <ac:chgData name="Age Tekku" userId="3502ea98-8aa3-4ee1-8165-57f343c4271a" providerId="ADAL" clId="{B699168F-1CE2-4669-9025-8B65E809BF21}" dt="2023-09-26T11:29:47.464" v="265" actId="20577"/>
          <ac:spMkLst>
            <pc:docMk/>
            <pc:sldMk cId="2852600811" sldId="281"/>
            <ac:spMk id="2" creationId="{B1BADFC5-7D1C-C2CF-95EE-FB3206A21C1E}"/>
          </ac:spMkLst>
        </pc:spChg>
        <pc:spChg chg="mod">
          <ac:chgData name="Age Tekku" userId="3502ea98-8aa3-4ee1-8165-57f343c4271a" providerId="ADAL" clId="{B699168F-1CE2-4669-9025-8B65E809BF21}" dt="2023-09-26T11:31:58.600" v="309" actId="6549"/>
          <ac:spMkLst>
            <pc:docMk/>
            <pc:sldMk cId="2852600811" sldId="281"/>
            <ac:spMk id="3" creationId="{D8247A3B-2EAA-505E-0890-83236AA411E6}"/>
          </ac:spMkLst>
        </pc:spChg>
      </pc:sldChg>
      <pc:sldChg chg="modSp new mod">
        <pc:chgData name="Age Tekku" userId="3502ea98-8aa3-4ee1-8165-57f343c4271a" providerId="ADAL" clId="{B699168F-1CE2-4669-9025-8B65E809BF21}" dt="2023-09-26T11:27:13.853" v="159" actId="27636"/>
        <pc:sldMkLst>
          <pc:docMk/>
          <pc:sldMk cId="385385043" sldId="282"/>
        </pc:sldMkLst>
        <pc:spChg chg="mod">
          <ac:chgData name="Age Tekku" userId="3502ea98-8aa3-4ee1-8165-57f343c4271a" providerId="ADAL" clId="{B699168F-1CE2-4669-9025-8B65E809BF21}" dt="2023-09-26T11:26:58.728" v="154" actId="20577"/>
          <ac:spMkLst>
            <pc:docMk/>
            <pc:sldMk cId="385385043" sldId="282"/>
            <ac:spMk id="2" creationId="{0E136037-FF85-4B37-C67C-3148F2A05ED1}"/>
          </ac:spMkLst>
        </pc:spChg>
        <pc:spChg chg="mod">
          <ac:chgData name="Age Tekku" userId="3502ea98-8aa3-4ee1-8165-57f343c4271a" providerId="ADAL" clId="{B699168F-1CE2-4669-9025-8B65E809BF21}" dt="2023-09-26T11:27:13.853" v="159" actId="27636"/>
          <ac:spMkLst>
            <pc:docMk/>
            <pc:sldMk cId="385385043" sldId="282"/>
            <ac:spMk id="3" creationId="{506DD167-F33A-8EE9-2F48-A1740996CB47}"/>
          </ac:spMkLst>
        </pc:spChg>
      </pc:sldChg>
      <pc:sldChg chg="modSp new mod">
        <pc:chgData name="Age Tekku" userId="3502ea98-8aa3-4ee1-8165-57f343c4271a" providerId="ADAL" clId="{B699168F-1CE2-4669-9025-8B65E809BF21}" dt="2023-09-26T11:48:44.293" v="376" actId="5793"/>
        <pc:sldMkLst>
          <pc:docMk/>
          <pc:sldMk cId="413656705" sldId="283"/>
        </pc:sldMkLst>
        <pc:spChg chg="mod">
          <ac:chgData name="Age Tekku" userId="3502ea98-8aa3-4ee1-8165-57f343c4271a" providerId="ADAL" clId="{B699168F-1CE2-4669-9025-8B65E809BF21}" dt="2023-09-26T11:48:44.293" v="376" actId="5793"/>
          <ac:spMkLst>
            <pc:docMk/>
            <pc:sldMk cId="413656705" sldId="283"/>
            <ac:spMk id="2" creationId="{E13CC2D4-09F2-4149-8AA0-8ADC6B7F997D}"/>
          </ac:spMkLst>
        </pc:spChg>
      </pc:sldChg>
      <pc:sldChg chg="modSp new del mod">
        <pc:chgData name="Age Tekku" userId="3502ea98-8aa3-4ee1-8165-57f343c4271a" providerId="ADAL" clId="{B699168F-1CE2-4669-9025-8B65E809BF21}" dt="2023-09-26T11:35:53.136" v="324" actId="2696"/>
        <pc:sldMkLst>
          <pc:docMk/>
          <pc:sldMk cId="700812465" sldId="283"/>
        </pc:sldMkLst>
        <pc:spChg chg="mod">
          <ac:chgData name="Age Tekku" userId="3502ea98-8aa3-4ee1-8165-57f343c4271a" providerId="ADAL" clId="{B699168F-1CE2-4669-9025-8B65E809BF21}" dt="2023-09-26T11:34:19.410" v="315" actId="1076"/>
          <ac:spMkLst>
            <pc:docMk/>
            <pc:sldMk cId="700812465" sldId="283"/>
            <ac:spMk id="2" creationId="{9D04B247-A9A6-C1A0-2E09-2E753E870BCC}"/>
          </ac:spMkLst>
        </pc:spChg>
        <pc:spChg chg="mod">
          <ac:chgData name="Age Tekku" userId="3502ea98-8aa3-4ee1-8165-57f343c4271a" providerId="ADAL" clId="{B699168F-1CE2-4669-9025-8B65E809BF21}" dt="2023-09-26T11:34:56.577" v="323" actId="27636"/>
          <ac:spMkLst>
            <pc:docMk/>
            <pc:sldMk cId="700812465" sldId="283"/>
            <ac:spMk id="3" creationId="{96A17F95-A0A8-85B5-094D-E964BB2056EC}"/>
          </ac:spMkLst>
        </pc:spChg>
      </pc:sldChg>
    </pc:docChg>
  </pc:docChgLst>
  <pc:docChgLst>
    <pc:chgData name="Age Tekku" userId="3502ea98-8aa3-4ee1-8165-57f343c4271a" providerId="ADAL" clId="{EAE20125-9743-4693-8C76-435B28471560}"/>
    <pc:docChg chg="delSld modSld sldOrd">
      <pc:chgData name="Age Tekku" userId="3502ea98-8aa3-4ee1-8165-57f343c4271a" providerId="ADAL" clId="{EAE20125-9743-4693-8C76-435B28471560}" dt="2023-10-17T13:09:03.505" v="56" actId="6549"/>
      <pc:docMkLst>
        <pc:docMk/>
      </pc:docMkLst>
      <pc:sldChg chg="del">
        <pc:chgData name="Age Tekku" userId="3502ea98-8aa3-4ee1-8165-57f343c4271a" providerId="ADAL" clId="{EAE20125-9743-4693-8C76-435B28471560}" dt="2023-10-17T08:27:47.028" v="10" actId="2696"/>
        <pc:sldMkLst>
          <pc:docMk/>
          <pc:sldMk cId="142462048" sldId="267"/>
        </pc:sldMkLst>
      </pc:sldChg>
      <pc:sldChg chg="modSp mod">
        <pc:chgData name="Age Tekku" userId="3502ea98-8aa3-4ee1-8165-57f343c4271a" providerId="ADAL" clId="{EAE20125-9743-4693-8C76-435B28471560}" dt="2023-10-17T08:05:23.815" v="1" actId="20577"/>
        <pc:sldMkLst>
          <pc:docMk/>
          <pc:sldMk cId="2479343589" sldId="278"/>
        </pc:sldMkLst>
        <pc:spChg chg="mod">
          <ac:chgData name="Age Tekku" userId="3502ea98-8aa3-4ee1-8165-57f343c4271a" providerId="ADAL" clId="{EAE20125-9743-4693-8C76-435B28471560}" dt="2023-10-17T08:05:23.815" v="1" actId="20577"/>
          <ac:spMkLst>
            <pc:docMk/>
            <pc:sldMk cId="2479343589" sldId="278"/>
            <ac:spMk id="3" creationId="{4FAB4C00-1988-6BF0-18F2-51815382DD7C}"/>
          </ac:spMkLst>
        </pc:spChg>
      </pc:sldChg>
      <pc:sldChg chg="ord">
        <pc:chgData name="Age Tekku" userId="3502ea98-8aa3-4ee1-8165-57f343c4271a" providerId="ADAL" clId="{EAE20125-9743-4693-8C76-435B28471560}" dt="2023-10-17T08:27:32.841" v="9"/>
        <pc:sldMkLst>
          <pc:docMk/>
          <pc:sldMk cId="2299865272" sldId="279"/>
        </pc:sldMkLst>
      </pc:sldChg>
      <pc:sldChg chg="modSp mod ord">
        <pc:chgData name="Age Tekku" userId="3502ea98-8aa3-4ee1-8165-57f343c4271a" providerId="ADAL" clId="{EAE20125-9743-4693-8C76-435B28471560}" dt="2023-10-17T13:09:03.505" v="56" actId="6549"/>
        <pc:sldMkLst>
          <pc:docMk/>
          <pc:sldMk cId="2852600811" sldId="281"/>
        </pc:sldMkLst>
        <pc:spChg chg="mod">
          <ac:chgData name="Age Tekku" userId="3502ea98-8aa3-4ee1-8165-57f343c4271a" providerId="ADAL" clId="{EAE20125-9743-4693-8C76-435B28471560}" dt="2023-10-17T13:09:03.505" v="56" actId="6549"/>
          <ac:spMkLst>
            <pc:docMk/>
            <pc:sldMk cId="2852600811" sldId="281"/>
            <ac:spMk id="3" creationId="{D8247A3B-2EAA-505E-0890-83236AA411E6}"/>
          </ac:spMkLst>
        </pc:spChg>
      </pc:sldChg>
      <pc:sldChg chg="ord">
        <pc:chgData name="Age Tekku" userId="3502ea98-8aa3-4ee1-8165-57f343c4271a" providerId="ADAL" clId="{EAE20125-9743-4693-8C76-435B28471560}" dt="2023-10-17T08:25:48.191" v="5"/>
        <pc:sldMkLst>
          <pc:docMk/>
          <pc:sldMk cId="385385043" sldId="2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t-EE" dirty="0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8F60340-7C3B-4DBA-B887-9C3612A6AF5A}" type="datetime1">
              <a:rPr lang="et-EE" smtClean="0"/>
              <a:t>18.10.2023</a:t>
            </a:fld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t-EE" noProof="0" dirty="0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04172-9D1A-496C-9A8A-E77E27E94F29}" type="datetime1">
              <a:rPr lang="et-EE" smtClean="0"/>
              <a:pPr/>
              <a:t>18.10.2023</a:t>
            </a:fld>
            <a:endParaRPr lang="et-EE" dirty="0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t-EE" noProof="0" dirty="0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t-EE" noProof="0" dirty="0"/>
              <a:t>Klõpsake juhtslaidi tekstilaadide redigeerimiseks</a:t>
            </a:r>
          </a:p>
          <a:p>
            <a:pPr lvl="1" rtl="0"/>
            <a:r>
              <a:rPr lang="et-EE" noProof="0" dirty="0"/>
              <a:t>Teine tase</a:t>
            </a:r>
          </a:p>
          <a:p>
            <a:pPr lvl="2" rtl="0"/>
            <a:r>
              <a:rPr lang="et-EE" noProof="0" dirty="0"/>
              <a:t>Kolmas tase</a:t>
            </a:r>
          </a:p>
          <a:p>
            <a:pPr lvl="3" rtl="0"/>
            <a:r>
              <a:rPr lang="et-EE" noProof="0" dirty="0"/>
              <a:t>Neljas tase</a:t>
            </a:r>
          </a:p>
          <a:p>
            <a:pPr lvl="4" rtl="0"/>
            <a:r>
              <a:rPr lang="et-EE" noProof="0" dirty="0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t-EE" noProof="0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322CDD-9D6C-4F63-9EC2-648226624108}" type="slidenum">
              <a:rPr lang="et-EE" noProof="0" smtClean="0"/>
              <a:t>‹#›</a:t>
            </a:fld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t-EE" smtClean="0"/>
              <a:t>1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7488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t-EE" noProof="0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t-EE" noProof="0" dirty="0"/>
          </a:p>
        </p:txBody>
      </p:sp>
      <p:sp>
        <p:nvSpPr>
          <p:cNvPr id="8" name="Ristkülik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ealkiri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t-EE" noProof="0" dirty="0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t-EE" noProof="0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t-EE" noProof="0" dirty="0"/>
              <a:t>Lisage jalus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8F9D68-0E93-4363-A3F5-7F642B5C6BDC}" type="datetime1">
              <a:rPr lang="et-EE" noProof="0" smtClean="0"/>
              <a:t>18.10.2023</a:t>
            </a:fld>
            <a:endParaRPr lang="et-EE" noProof="0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t-EE" noProof="0" smtClean="0"/>
              <a:t>‹#›</a:t>
            </a:fld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ne pealkiri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ne pealkiri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/>
          <a:p>
            <a:pPr rtl="0"/>
            <a:r>
              <a:rPr lang="en-US" noProof="0"/>
              <a:t>Click to edit Master title style</a:t>
            </a:r>
            <a:endParaRPr lang="et-EE" noProof="0" dirty="0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t-EE" noProof="0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t-EE" noProof="0" dirty="0"/>
              <a:t>Lisage jalus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CD54F2-65DB-41DB-95CC-C1BF60F5349A}" type="datetime1">
              <a:rPr lang="et-EE" noProof="0" smtClean="0"/>
              <a:t>18.10.2023</a:t>
            </a:fld>
            <a:endParaRPr lang="et-EE" noProof="0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t-EE" noProof="0" smtClean="0"/>
              <a:t>‹#›</a:t>
            </a:fld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t-EE" noProof="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t-EE" noProof="0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t-EE" noProof="0" dirty="0"/>
              <a:t>Lisage jalus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A0365C-2F0E-40E6-9093-4032DD1EB5DA}" type="datetime1">
              <a:rPr lang="et-EE" noProof="0" smtClean="0"/>
              <a:t>18.10.2023</a:t>
            </a:fld>
            <a:endParaRPr lang="et-EE" noProof="0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t-EE" noProof="0" smtClean="0"/>
              <a:t>‹#›</a:t>
            </a:fld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Ins="0" rtlCol="0" anchor="b">
            <a:normAutofit/>
          </a:bodyPr>
          <a:lstStyle>
            <a:lvl1pPr>
              <a:lnSpc>
                <a:spcPct val="80000"/>
              </a:lnSpc>
              <a:defRPr sz="52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t-EE" noProof="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63137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9" name="Ristkülik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t-EE" noProof="0" dirty="0"/>
          </a:p>
        </p:txBody>
      </p:sp>
      <p:pic>
        <p:nvPicPr>
          <p:cNvPr id="8" name="Pilt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üks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t-EE" noProof="0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t-EE" noProof="0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t-EE" noProof="0" dirty="0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t-EE" noProof="0" dirty="0"/>
              <a:t>Lisage jalus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D22CDE-F7AF-41C9-BF64-CEE5313D4B7C}" type="datetime1">
              <a:rPr lang="et-EE" noProof="0" smtClean="0"/>
              <a:t>18.10.2023</a:t>
            </a:fld>
            <a:endParaRPr lang="et-EE" noProof="0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t-EE" noProof="0" smtClean="0"/>
              <a:t>‹#›</a:t>
            </a:fld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t-EE" noProof="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t-EE" noProof="0" dirty="0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t-EE" noProof="0" dirty="0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t-EE" noProof="0" dirty="0"/>
              <a:t>Lisage jalus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3CCBE4-B4D9-4A8C-BD23-157729166C32}" type="datetime1">
              <a:rPr lang="et-EE" noProof="0" smtClean="0"/>
              <a:t>18.10.2023</a:t>
            </a:fld>
            <a:endParaRPr lang="et-EE" noProof="0" dirty="0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t-EE" noProof="0" smtClean="0"/>
              <a:t>‹#›</a:t>
            </a:fld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t-EE" noProof="0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t-EE" noProof="0" dirty="0"/>
              <a:t>Lisage jalus</a:t>
            </a:r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699BE3-9966-410B-9DA5-6659D87BBD42}" type="datetime1">
              <a:rPr lang="et-EE" noProof="0" smtClean="0"/>
              <a:t>18.10.2023</a:t>
            </a:fld>
            <a:endParaRPr lang="et-EE" noProof="0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t-EE" noProof="0" smtClean="0"/>
              <a:t>‹#›</a:t>
            </a:fld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t-EE" noProof="0" dirty="0"/>
              <a:t>Lisage jalus</a:t>
            </a:r>
          </a:p>
        </p:txBody>
      </p:sp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577B21-68D5-4D14-8010-60C727776ABC}" type="datetime1">
              <a:rPr lang="et-EE" noProof="0" smtClean="0"/>
              <a:t>18.10.2023</a:t>
            </a:fld>
            <a:endParaRPr lang="et-EE" noProof="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t-EE" noProof="0" smtClean="0"/>
              <a:t>‹#›</a:t>
            </a:fld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lt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229601" y="2304288"/>
            <a:ext cx="3474720" cy="1810512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t-EE" noProof="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t-EE" noProof="0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0" name="Ristkülik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t-EE" noProof="0" dirty="0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t-EE" noProof="0" dirty="0"/>
              <a:t>Lisage jalus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E70D4B-93F6-4BAE-B79E-C4A0948465E2}" type="datetime1">
              <a:rPr lang="et-EE" noProof="0" smtClean="0"/>
              <a:t>18.10.2023</a:t>
            </a:fld>
            <a:endParaRPr lang="et-EE" noProof="0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t-EE" noProof="0" smtClean="0"/>
              <a:t>‹#›</a:t>
            </a:fld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ealdise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lt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229600" y="2350008"/>
            <a:ext cx="3474720" cy="1764792"/>
          </a:xfrm>
        </p:spPr>
        <p:txBody>
          <a:bodyPr rtlCol="0" anchor="b">
            <a:noAutofit/>
          </a:bodyPr>
          <a:lstStyle>
            <a:lvl1pPr>
              <a:defRPr sz="3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t-EE" noProof="0" dirty="0"/>
          </a:p>
        </p:txBody>
      </p:sp>
      <p:sp>
        <p:nvSpPr>
          <p:cNvPr id="3" name="Pildi kohatäide 2" descr="Tühi kohatäide pildi lisamiseks. Klõpsake kohatäidet ja valige pilt, mille soovite lisada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t-EE" noProof="0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t-EE" noProof="0" dirty="0"/>
              <a:t>Lisage jalus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DEAA9-A65E-4185-AE82-13CE347CDC84}" type="datetime1">
              <a:rPr lang="et-EE" noProof="0" smtClean="0"/>
              <a:t>18.10.2023</a:t>
            </a:fld>
            <a:endParaRPr lang="et-EE" noProof="0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t-EE" noProof="0" smtClean="0"/>
              <a:t>‹#›</a:t>
            </a:fld>
            <a:endParaRPr lang="et-EE" noProof="0" dirty="0"/>
          </a:p>
        </p:txBody>
      </p:sp>
      <p:sp>
        <p:nvSpPr>
          <p:cNvPr id="11" name="Ristkülik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t-EE" noProof="0" dirty="0"/>
              <a:t>Klõpsake juhtslaidi pealkirjalaadi redigeerimiseks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t-EE" noProof="0" dirty="0"/>
              <a:t>Klõpsake juhtslaidi tekstilaadide redigeerimiseks</a:t>
            </a:r>
          </a:p>
          <a:p>
            <a:pPr lvl="1" rtl="0"/>
            <a:r>
              <a:rPr lang="et-EE" noProof="0" dirty="0"/>
              <a:t>Teine tase</a:t>
            </a:r>
          </a:p>
          <a:p>
            <a:pPr lvl="2" rtl="0"/>
            <a:r>
              <a:rPr lang="et-EE" noProof="0" dirty="0"/>
              <a:t>Kolmas tase</a:t>
            </a:r>
          </a:p>
          <a:p>
            <a:pPr lvl="3" rtl="0"/>
            <a:r>
              <a:rPr lang="et-EE" noProof="0" dirty="0"/>
              <a:t>Neljas tase</a:t>
            </a:r>
          </a:p>
          <a:p>
            <a:pPr lvl="4" rtl="0"/>
            <a:r>
              <a:rPr lang="et-EE" noProof="0" dirty="0"/>
              <a:t>Viies tase</a:t>
            </a: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t-EE" noProof="0" dirty="0"/>
              <a:t>Lisage jalus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938489F9-D6F5-468A-B874-A93C04C05C02}" type="datetime1">
              <a:rPr lang="et-EE" noProof="0" smtClean="0"/>
              <a:t>18.10.2023</a:t>
            </a:fld>
            <a:endParaRPr lang="et-EE" noProof="0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et-EE" noProof="0" smtClean="0"/>
              <a:pPr/>
              <a:t>‹#›</a:t>
            </a:fld>
            <a:endParaRPr lang="et-EE" noProof="0" dirty="0"/>
          </a:p>
        </p:txBody>
      </p:sp>
      <p:sp>
        <p:nvSpPr>
          <p:cNvPr id="8" name="Ristkülik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t-EE" dirty="0"/>
              <a:t>Rõõm elust endast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t-EE" dirty="0">
                <a:solidFill>
                  <a:srgbClr val="FF0000"/>
                </a:solidFill>
              </a:rPr>
              <a:t>Raplamaa laulu- ja tantsupidu 2024</a:t>
            </a:r>
          </a:p>
        </p:txBody>
      </p:sp>
      <p:pic>
        <p:nvPicPr>
          <p:cNvPr id="5" name="Picture 4" descr="A group of children dancing&#10;&#10;Description automatically generated">
            <a:extLst>
              <a:ext uri="{FF2B5EF4-FFF2-40B4-BE49-F238E27FC236}">
                <a16:creationId xmlns:a16="http://schemas.microsoft.com/office/drawing/2014/main" id="{B874C7B2-2E9E-B2CF-CE7E-800A32005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14300"/>
            <a:ext cx="2406269" cy="320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DFC5-7D1C-C2CF-95EE-FB3206A2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190" y="220579"/>
            <a:ext cx="9601200" cy="533400"/>
          </a:xfrm>
        </p:spPr>
        <p:txBody>
          <a:bodyPr/>
          <a:lstStyle/>
          <a:p>
            <a:r>
              <a:rPr lang="et-EE" dirty="0"/>
              <a:t>Peo Meeskond  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47A3B-2EAA-505E-0890-83236AA41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978567"/>
            <a:ext cx="9601200" cy="5293895"/>
          </a:xfrm>
        </p:spPr>
        <p:txBody>
          <a:bodyPr>
            <a:normAutofit/>
          </a:bodyPr>
          <a:lstStyle/>
          <a:p>
            <a:r>
              <a:rPr lang="et-EE" dirty="0"/>
              <a:t>Idee autorid Hele Israel ja Eline Villig</a:t>
            </a:r>
          </a:p>
          <a:p>
            <a:r>
              <a:rPr lang="et-EE" dirty="0"/>
              <a:t>Stsenarist Anneliis Kõiv</a:t>
            </a:r>
          </a:p>
          <a:p>
            <a:r>
              <a:rPr lang="et-EE" dirty="0"/>
              <a:t>Kunstnik Hege Runnel</a:t>
            </a:r>
          </a:p>
          <a:p>
            <a:r>
              <a:rPr lang="et-EE" dirty="0"/>
              <a:t>Lavastuse juht Anne Ummalas</a:t>
            </a:r>
          </a:p>
          <a:p>
            <a:r>
              <a:rPr lang="et-EE" dirty="0"/>
              <a:t>Projektijuhid  Age Rebel ja Age Tekku</a:t>
            </a:r>
          </a:p>
          <a:p>
            <a:r>
              <a:rPr lang="et-EE"/>
              <a:t>Kommunikatsioonijuht </a:t>
            </a:r>
            <a:r>
              <a:rPr lang="et-EE" dirty="0"/>
              <a:t>Agnes Kurvits</a:t>
            </a:r>
          </a:p>
          <a:p>
            <a:r>
              <a:rPr lang="et-EE" dirty="0"/>
              <a:t>Laulude üldjuht Thea Paluoja              						</a:t>
            </a:r>
          </a:p>
          <a:p>
            <a:r>
              <a:rPr lang="et-EE" dirty="0"/>
              <a:t>Tantsude üldjuht ja segarühmade liigijuht Anne Paluoja 				</a:t>
            </a:r>
          </a:p>
          <a:p>
            <a:r>
              <a:rPr lang="et-EE" dirty="0"/>
              <a:t>Saateansambli üldjuht Vahur Soonberg 						</a:t>
            </a:r>
          </a:p>
          <a:p>
            <a:r>
              <a:rPr lang="et-EE" dirty="0"/>
              <a:t>Võimlejate üldjuht Kadi Saks							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526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36037-FF85-4B37-C67C-3148F2A0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1"/>
            <a:ext cx="9601200" cy="533400"/>
          </a:xfrm>
        </p:spPr>
        <p:txBody>
          <a:bodyPr/>
          <a:lstStyle/>
          <a:p>
            <a:r>
              <a:rPr lang="et-EE" dirty="0"/>
              <a:t>Peo meeskond 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DD167-F33A-8EE9-2F48-A1740996C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74821"/>
            <a:ext cx="9601200" cy="5093368"/>
          </a:xfrm>
        </p:spPr>
        <p:txBody>
          <a:bodyPr>
            <a:normAutofit fontScale="92500" lnSpcReduction="10000"/>
          </a:bodyPr>
          <a:lstStyle/>
          <a:p>
            <a:r>
              <a:rPr lang="et-EE" dirty="0"/>
              <a:t>Noorterühmade liigijuht Riho Pohla						</a:t>
            </a:r>
          </a:p>
          <a:p>
            <a:r>
              <a:rPr lang="et-EE" dirty="0"/>
              <a:t>Lasterühmade liigijuht Ulvi Mägi						</a:t>
            </a:r>
          </a:p>
          <a:p>
            <a:r>
              <a:rPr lang="et-EE" dirty="0"/>
              <a:t>Naisrühmade liigijuht Age Tekku						</a:t>
            </a:r>
          </a:p>
          <a:p>
            <a:r>
              <a:rPr lang="et-EE" dirty="0"/>
              <a:t>Neiduderühmade liigijuht Tuuli Roosi						</a:t>
            </a:r>
          </a:p>
          <a:p>
            <a:r>
              <a:rPr lang="et-EE" dirty="0"/>
              <a:t>Lasteaiarühmade liigijuht Kadri Jüriado						</a:t>
            </a:r>
          </a:p>
          <a:p>
            <a:r>
              <a:rPr lang="et-EE" dirty="0"/>
              <a:t>Kannelde liigijuht  Terje Kaur							</a:t>
            </a:r>
          </a:p>
          <a:p>
            <a:r>
              <a:rPr lang="et-EE" dirty="0"/>
              <a:t>Flöödimängijate liigijuht Angela Katkosilt					</a:t>
            </a:r>
          </a:p>
          <a:p>
            <a:r>
              <a:rPr lang="et-EE" dirty="0"/>
              <a:t>Viiuldajate liigijuht Tekla Tappo							</a:t>
            </a:r>
          </a:p>
          <a:p>
            <a:r>
              <a:rPr lang="et-EE" dirty="0"/>
              <a:t>Lõõtspillide liigijuht Eve Burmeister						</a:t>
            </a:r>
          </a:p>
          <a:p>
            <a:r>
              <a:rPr lang="et-EE" dirty="0"/>
              <a:t>Rahvapilli liigijuht Aivar Arak							</a:t>
            </a:r>
          </a:p>
          <a:p>
            <a:r>
              <a:rPr lang="et-EE" dirty="0"/>
              <a:t>Puhkpilli liigijuht Aigar Kostabi		</a:t>
            </a:r>
          </a:p>
        </p:txBody>
      </p:sp>
    </p:spTree>
    <p:extLst>
      <p:ext uri="{BB962C8B-B14F-4D97-AF65-F5344CB8AC3E}">
        <p14:creationId xmlns:p14="http://schemas.microsoft.com/office/powerpoint/2010/main" val="38538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107FED-ABB9-8CE0-057F-65E0A75F2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968" y="97677"/>
            <a:ext cx="7515727" cy="5845923"/>
          </a:xfrm>
        </p:spPr>
      </p:pic>
    </p:spTree>
    <p:extLst>
      <p:ext uri="{BB962C8B-B14F-4D97-AF65-F5344CB8AC3E}">
        <p14:creationId xmlns:p14="http://schemas.microsoft.com/office/powerpoint/2010/main" val="22998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D100-EFCD-530E-8B25-2C5F02D5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69232"/>
            <a:ext cx="9601200" cy="1143000"/>
          </a:xfrm>
        </p:spPr>
        <p:txBody>
          <a:bodyPr/>
          <a:lstStyle/>
          <a:p>
            <a:r>
              <a:rPr lang="et-EE" dirty="0"/>
              <a:t>Tähtsad faktid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B4C00-1988-6BF0-18F2-51815382D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400" dirty="0"/>
              <a:t>Pidu toimub laupäeval, 8. juunil 2024 Raplas Tammemäel</a:t>
            </a:r>
          </a:p>
          <a:p>
            <a:r>
              <a:rPr lang="et-EE" sz="2400" dirty="0"/>
              <a:t>Kollektiivide registreerimine toimus kuni 9. oktoobrini 2023</a:t>
            </a:r>
          </a:p>
          <a:p>
            <a:r>
              <a:rPr lang="et-EE" sz="2400" dirty="0"/>
              <a:t>P</a:t>
            </a:r>
            <a:r>
              <a:rPr lang="fi-FI" sz="2400" dirty="0"/>
              <a:t>eole on oodatud kõik kollektiivid olenemata osalejate arvust! </a:t>
            </a:r>
            <a:endParaRPr lang="et-EE" sz="2400" dirty="0"/>
          </a:p>
          <a:p>
            <a:r>
              <a:rPr lang="et-EE" sz="2400" dirty="0"/>
              <a:t>Kevadperioodil toimub veel osalejate arvu ületäpsustamine</a:t>
            </a:r>
          </a:p>
          <a:p>
            <a:r>
              <a:rPr lang="et-EE" sz="2400" dirty="0"/>
              <a:t>Tantsijate ja muusikute ühislaager toimub   3.-5. mail 2024 Sadolini Spordihoones</a:t>
            </a:r>
          </a:p>
          <a:p>
            <a:r>
              <a:rPr lang="et-EE" sz="2400" dirty="0"/>
              <a:t>Täiskasvanutele peol toitlustamist ei toimu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7934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a group of children&#10;&#10;Description automatically generated">
            <a:extLst>
              <a:ext uri="{FF2B5EF4-FFF2-40B4-BE49-F238E27FC236}">
                <a16:creationId xmlns:a16="http://schemas.microsoft.com/office/drawing/2014/main" id="{A77D6399-743A-0CC7-B4C2-A3193B3EE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470"/>
            <a:ext cx="12192000" cy="534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6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C2D4-09F2-4149-8AA0-8ADC6B7F99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Aitäh!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CD808-396B-E149-C65D-BD8CE039F7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365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unase joonega äriesitlu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194_TF03031023" id="{0D948A4D-39F1-4AAF-ACDE-DD6A9D72DE90}" vid="{A751D9EE-D9BF-423A-9315-248EBAEC5F46}"/>
    </a:ext>
  </a:extLst>
</a:theme>
</file>

<file path=ppt/theme/theme2.xml><?xml version="1.0" encoding="utf-8"?>
<a:theme xmlns:a="http://schemas.openxmlformats.org/drawingml/2006/main" name="Office’i kujundus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’i kujundus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Punase joonega äriesitlus (laiekraan)</Template>
  <TotalTime>179</TotalTime>
  <Words>247</Words>
  <Application>Microsoft Office PowerPoint</Application>
  <PresentationFormat>Laiekraan</PresentationFormat>
  <Paragraphs>34</Paragraphs>
  <Slides>7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7</vt:i4>
      </vt:variant>
    </vt:vector>
  </HeadingPairs>
  <TitlesOfParts>
    <vt:vector size="10" baseType="lpstr">
      <vt:lpstr>Arial</vt:lpstr>
      <vt:lpstr>Cambria</vt:lpstr>
      <vt:lpstr>Punase joonega äriesitlus 16x9</vt:lpstr>
      <vt:lpstr>Rõõm elust endast</vt:lpstr>
      <vt:lpstr>Peo Meeskond   I</vt:lpstr>
      <vt:lpstr>Peo meeskond  II</vt:lpstr>
      <vt:lpstr>PowerPointi esitlus</vt:lpstr>
      <vt:lpstr>Tähtsad faktid</vt:lpstr>
      <vt:lpstr>PowerPointi esitlus</vt:lpstr>
      <vt:lpstr>Aitäh!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Rõõm elust endast</dc:title>
  <dc:creator>Age Tekku</dc:creator>
  <cp:lastModifiedBy>Age Rebel</cp:lastModifiedBy>
  <cp:revision>1</cp:revision>
  <dcterms:created xsi:type="dcterms:W3CDTF">2023-09-26T08:53:19Z</dcterms:created>
  <dcterms:modified xsi:type="dcterms:W3CDTF">2023-10-18T04:47:52Z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